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0" saveSubsetFonts="1" autoCompressPictures="0">
  <p:sldMasterIdLst>
    <p:sldMasterId id="2147483651" r:id="rId6"/>
    <p:sldMasterId id="2147483648" r:id="rId7"/>
  </p:sldMasterIdLst>
  <p:notesMasterIdLst>
    <p:notesMasterId r:id="rId23"/>
  </p:notesMasterIdLst>
  <p:handoutMasterIdLst>
    <p:handoutMasterId r:id="rId24"/>
  </p:handoutMasterIdLst>
  <p:sldIdLst>
    <p:sldId id="455" r:id="rId8"/>
    <p:sldId id="457" r:id="rId9"/>
    <p:sldId id="480" r:id="rId10"/>
    <p:sldId id="477" r:id="rId11"/>
    <p:sldId id="484" r:id="rId12"/>
    <p:sldId id="485" r:id="rId13"/>
    <p:sldId id="486" r:id="rId14"/>
    <p:sldId id="468" r:id="rId15"/>
    <p:sldId id="481" r:id="rId16"/>
    <p:sldId id="473" r:id="rId17"/>
    <p:sldId id="474" r:id="rId18"/>
    <p:sldId id="483" r:id="rId19"/>
    <p:sldId id="475" r:id="rId20"/>
    <p:sldId id="487" r:id="rId21"/>
    <p:sldId id="46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0" autoAdjust="0"/>
  </p:normalViewPr>
  <p:slideViewPr>
    <p:cSldViewPr snapToGrid="0" snapToObjects="1">
      <p:cViewPr varScale="1">
        <p:scale>
          <a:sx n="91" d="100"/>
          <a:sy n="91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side13qc.ncdot.gov/training/ContributorTrainingClass/Pages/default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side.ncdot.gov/training/Pages/Training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3" descr="C:\Users\drspringall\Desktop\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NCDOT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Search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Changes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Items &amp; Lists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Help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258393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Refiners for Basic Search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Refiners are additional </a:t>
            </a:r>
            <a:r>
              <a:rPr lang="en-US"/>
              <a:t>filters available </a:t>
            </a:r>
            <a:r>
              <a:rPr lang="en-US" dirty="0"/>
              <a:t>on the initial search results page</a:t>
            </a:r>
          </a:p>
          <a:p>
            <a:pPr lvl="4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" y="3247262"/>
            <a:ext cx="7542213" cy="294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00893" y="3303731"/>
            <a:ext cx="1387136" cy="274872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9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Logical Operators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</a:t>
            </a:r>
          </a:p>
          <a:p>
            <a:pPr lvl="1"/>
            <a:r>
              <a:rPr lang="en-US" dirty="0"/>
              <a:t>set AND alert AND email</a:t>
            </a:r>
          </a:p>
          <a:p>
            <a:pPr lvl="1"/>
            <a:r>
              <a:rPr lang="en-US" dirty="0"/>
              <a:t>Results contain all three words in any order</a:t>
            </a:r>
          </a:p>
          <a:p>
            <a:r>
              <a:rPr lang="en-US" dirty="0"/>
              <a:t>OR</a:t>
            </a:r>
          </a:p>
          <a:p>
            <a:pPr lvl="1"/>
            <a:r>
              <a:rPr lang="en-US" dirty="0"/>
              <a:t>set OR an OR alert</a:t>
            </a:r>
          </a:p>
          <a:p>
            <a:pPr lvl="1"/>
            <a:r>
              <a:rPr lang="en-US" dirty="0"/>
              <a:t>Results contain any of the three words</a:t>
            </a:r>
          </a:p>
          <a:p>
            <a:r>
              <a:rPr lang="en-US" dirty="0"/>
              <a:t>NOT</a:t>
            </a:r>
          </a:p>
          <a:p>
            <a:pPr lvl="1"/>
            <a:r>
              <a:rPr lang="en-US" dirty="0"/>
              <a:t>set NOT alert</a:t>
            </a:r>
          </a:p>
          <a:p>
            <a:pPr lvl="1"/>
            <a:r>
              <a:rPr lang="en-US" dirty="0"/>
              <a:t>Results contain first word but not second word</a:t>
            </a:r>
          </a:p>
        </p:txBody>
      </p:sp>
      <p:pic>
        <p:nvPicPr>
          <p:cNvPr id="6" name="Picture 5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9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Logical Operators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Quotation marks</a:t>
            </a:r>
          </a:p>
          <a:p>
            <a:pPr lvl="1"/>
            <a:r>
              <a:rPr lang="en-US" dirty="0"/>
              <a:t>“set an alert”</a:t>
            </a:r>
          </a:p>
          <a:p>
            <a:pPr lvl="1"/>
            <a:r>
              <a:rPr lang="en-US" dirty="0"/>
              <a:t>Results contain exact match - all words in that specific order</a:t>
            </a:r>
          </a:p>
          <a:p>
            <a:r>
              <a:rPr lang="en-US" dirty="0"/>
              <a:t>Wildcard (*)</a:t>
            </a:r>
          </a:p>
          <a:p>
            <a:pPr lvl="1"/>
            <a:r>
              <a:rPr lang="en-US" dirty="0" err="1"/>
              <a:t>aler</a:t>
            </a:r>
            <a:r>
              <a:rPr lang="en-US" dirty="0"/>
              <a:t>*</a:t>
            </a:r>
          </a:p>
          <a:p>
            <a:pPr lvl="1"/>
            <a:r>
              <a:rPr lang="en-US" dirty="0"/>
              <a:t>Results contain any word that starts with </a:t>
            </a:r>
            <a:r>
              <a:rPr lang="en-US" dirty="0" err="1"/>
              <a:t>aler</a:t>
            </a:r>
            <a:r>
              <a:rPr lang="en-US" dirty="0"/>
              <a:t>, such as alert, alertly, alerts</a:t>
            </a:r>
          </a:p>
        </p:txBody>
      </p:sp>
      <p:pic>
        <p:nvPicPr>
          <p:cNvPr id="6" name="Picture 5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3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Metadata Search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Metadata includes author, name, type, and title of the file</a:t>
            </a:r>
          </a:p>
          <a:p>
            <a:r>
              <a:rPr lang="en-US" dirty="0" err="1"/>
              <a:t>author:Jean</a:t>
            </a:r>
            <a:r>
              <a:rPr lang="en-US" dirty="0"/>
              <a:t> W. Merritt</a:t>
            </a:r>
          </a:p>
          <a:p>
            <a:r>
              <a:rPr lang="en-US" dirty="0" err="1"/>
              <a:t>filename:EmailLinkPage</a:t>
            </a:r>
            <a:endParaRPr lang="en-US" dirty="0"/>
          </a:p>
          <a:p>
            <a:r>
              <a:rPr lang="en-US" dirty="0" err="1"/>
              <a:t>filetype:docx</a:t>
            </a:r>
            <a:endParaRPr lang="en-US" dirty="0"/>
          </a:p>
          <a:p>
            <a:r>
              <a:rPr lang="en-US" dirty="0" err="1"/>
              <a:t>Title:“Set</a:t>
            </a:r>
            <a:r>
              <a:rPr lang="en-US" dirty="0"/>
              <a:t>, Edit and Delete an Alert on a Page”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9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Transportation Project Search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/>
              <a:t> 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Uses a customized search interface</a:t>
            </a:r>
          </a:p>
          <a:p>
            <a:r>
              <a:rPr lang="en-US" dirty="0"/>
              <a:t>Searches the Project Store and construction team sites</a:t>
            </a:r>
          </a:p>
          <a:p>
            <a:r>
              <a:rPr lang="en-US" dirty="0"/>
              <a:t>Demonstrates importance of accurate metadata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Exercise 1 – Search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09600" y="2218944"/>
            <a:ext cx="8229600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/>
              <a:t>Go to the Contributor Class home page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Exercises</a:t>
            </a:r>
            <a:r>
              <a:rPr lang="en-US" dirty="0"/>
              <a:t> for the links you’ll need</a:t>
            </a:r>
          </a:p>
        </p:txBody>
      </p:sp>
      <p:pic>
        <p:nvPicPr>
          <p:cNvPr id="8" name="Picture 2" descr="C:\Users\drspringall\Desktop\sharepoint_icons copy-07 (2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3290704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6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to Use Search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Basic search techniques</a:t>
            </a:r>
          </a:p>
          <a:p>
            <a:r>
              <a:rPr lang="en-US" dirty="0"/>
              <a:t>Advanced search techniques</a:t>
            </a:r>
          </a:p>
          <a:p>
            <a:pPr lvl="1"/>
            <a:r>
              <a:rPr lang="en-US" dirty="0"/>
              <a:t>Logical operators</a:t>
            </a:r>
          </a:p>
          <a:p>
            <a:pPr lvl="1"/>
            <a:r>
              <a:rPr lang="en-US" dirty="0"/>
              <a:t>Metadata</a:t>
            </a:r>
          </a:p>
          <a:p>
            <a:r>
              <a:rPr lang="en-US" dirty="0"/>
              <a:t>Transportation Project 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9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Demo of Search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/>
              <a:t> </a:t>
            </a:r>
            <a:endParaRPr lang="en-US" dirty="0"/>
          </a:p>
        </p:txBody>
      </p:sp>
      <p:pic>
        <p:nvPicPr>
          <p:cNvPr id="8" name="Picture 7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Basic Search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general, search returns results from the website you are on</a:t>
            </a:r>
          </a:p>
          <a:p>
            <a:r>
              <a:rPr lang="en-US" dirty="0"/>
              <a:t>Search may return results from other sites</a:t>
            </a:r>
          </a:p>
          <a:p>
            <a:r>
              <a:rPr lang="en-US" dirty="0"/>
              <a:t>You may be able to change the scope of the search on the results page</a:t>
            </a:r>
          </a:p>
          <a:p>
            <a:endParaRPr lang="en-US" dirty="0"/>
          </a:p>
          <a:p>
            <a:pPr lvl="4"/>
            <a:endParaRPr lang="en-US" dirty="0"/>
          </a:p>
        </p:txBody>
      </p:sp>
      <p:pic>
        <p:nvPicPr>
          <p:cNvPr id="6" name="Picture 5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7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Search on Inside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Returns results from all of Inside except</a:t>
            </a:r>
          </a:p>
          <a:p>
            <a:pPr lvl="1"/>
            <a:r>
              <a:rPr lang="en-US" dirty="0"/>
              <a:t>Transportation Search</a:t>
            </a:r>
          </a:p>
          <a:p>
            <a:pPr lvl="1"/>
            <a:r>
              <a:rPr lang="en-US" dirty="0"/>
              <a:t>Team sites that have their own search</a:t>
            </a:r>
          </a:p>
          <a:p>
            <a:r>
              <a:rPr lang="en-US" dirty="0"/>
              <a:t>Permissions are factored in so you won’t see things you shouldn’t</a:t>
            </a:r>
          </a:p>
          <a:p>
            <a:r>
              <a:rPr lang="en-US" dirty="0"/>
              <a:t>A team or project site might be a refiner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7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Search on Connect Unauthenticated (Public)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Returns results from Connect unauthenticated (public) and NCDOT.GOV</a:t>
            </a:r>
          </a:p>
          <a:p>
            <a:r>
              <a:rPr lang="en-US" dirty="0"/>
              <a:t>Site refiners are available to limit results to one site</a:t>
            </a:r>
          </a:p>
          <a:p>
            <a:pPr lvl="4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5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Search on Connect Authenticated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Returns results from Connect team and project sites, Connect unauthenticated (public), NCDOT.GOV, and the Project Store</a:t>
            </a:r>
          </a:p>
          <a:p>
            <a:r>
              <a:rPr lang="en-US" dirty="0"/>
              <a:t>Returns results from Inside if you are an NCDOT employee</a:t>
            </a:r>
          </a:p>
          <a:p>
            <a:r>
              <a:rPr lang="en-US" dirty="0"/>
              <a:t>Site refiners are available to filter results by site</a:t>
            </a:r>
          </a:p>
          <a:p>
            <a:r>
              <a:rPr lang="en-US" dirty="0"/>
              <a:t>Permissions are factored in so you won’t see things you shouldn’t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5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Example of Basic Search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77430"/>
            <a:ext cx="8229600" cy="1174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" b="55375"/>
          <a:stretch/>
        </p:blipFill>
        <p:spPr bwMode="auto">
          <a:xfrm>
            <a:off x="1186697" y="3341914"/>
            <a:ext cx="6688964" cy="2848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08627" y="2591312"/>
            <a:ext cx="5022801" cy="1100056"/>
            <a:chOff x="1508627" y="2591312"/>
            <a:chExt cx="5022801" cy="1100056"/>
          </a:xfrm>
        </p:grpSpPr>
        <p:sp>
          <p:nvSpPr>
            <p:cNvPr id="7" name="Rounded Rectangle 6"/>
            <p:cNvSpPr/>
            <p:nvPr/>
          </p:nvSpPr>
          <p:spPr>
            <a:xfrm>
              <a:off x="6128659" y="2591312"/>
              <a:ext cx="402769" cy="260745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508627" y="3430623"/>
              <a:ext cx="478970" cy="260745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7" idx="2"/>
            </p:cNvCxnSpPr>
            <p:nvPr/>
          </p:nvCxnSpPr>
          <p:spPr>
            <a:xfrm flipH="1">
              <a:off x="1987597" y="2852057"/>
              <a:ext cx="4342447" cy="708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" name="Picture 11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9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Basic Search Results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See details by hovering over the 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5"/>
          <a:stretch/>
        </p:blipFill>
        <p:spPr bwMode="auto">
          <a:xfrm>
            <a:off x="615271" y="2657106"/>
            <a:ext cx="7913458" cy="31014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5271" y="2759832"/>
            <a:ext cx="7581672" cy="2828080"/>
            <a:chOff x="1495722" y="1461108"/>
            <a:chExt cx="8068333" cy="2450884"/>
          </a:xfrm>
        </p:grpSpPr>
        <p:sp>
          <p:nvSpPr>
            <p:cNvPr id="6" name="Rounded Rectangle 5"/>
            <p:cNvSpPr/>
            <p:nvPr/>
          </p:nvSpPr>
          <p:spPr>
            <a:xfrm>
              <a:off x="6330890" y="1461108"/>
              <a:ext cx="3233165" cy="2450884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95722" y="2138180"/>
              <a:ext cx="1122680" cy="270992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21044"/>
      </p:ext>
    </p:extLst>
  </p:cSld>
  <p:clrMapOvr>
    <a:masterClrMapping/>
  </p:clrMapOvr>
</p:sld>
</file>

<file path=ppt/theme/theme1.xml><?xml version="1.0" encoding="utf-8"?>
<a:theme xmlns:a="http://schemas.openxmlformats.org/drawingml/2006/main" name="Lis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CONNECT-570-65</_dlc_DocId>
    <_dlc_DocIdUrl xmlns="16f00c2e-ac5c-418b-9f13-a0771dbd417d">
      <Url>https://inside13qc.ncdot.gov/stage/connect/help/SharePointTraining/_layouts/15/DocIdRedir.aspx?ID=CONNECT-570-65</Url>
      <Description>CONNECT-570-65</Description>
    </_dlc_DocIdUrl>
    <UserForTrainingPages xmlns="16f00c2e-ac5c-418b-9f13-a0771dbd417d">
      <Value>Contributor</Value>
      <Value>End User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>5</OrderTrainingMaterialsContributor>
    <Order1 xmlns="16f00c2e-ac5c-418b-9f13-a0771dbd417d">5</Order1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9400A9AD-6DF8-46DA-9DE8-ED4262E13A54}"/>
</file>

<file path=customXml/itemProps2.xml><?xml version="1.0" encoding="utf-8"?>
<ds:datastoreItem xmlns:ds="http://schemas.openxmlformats.org/officeDocument/2006/customXml" ds:itemID="{58969580-14D2-4625-B561-9EF0B4A72BCB}"/>
</file>

<file path=customXml/itemProps3.xml><?xml version="1.0" encoding="utf-8"?>
<ds:datastoreItem xmlns:ds="http://schemas.openxmlformats.org/officeDocument/2006/customXml" ds:itemID="{EF8AC422-8A64-4705-90C6-8A545049018C}"/>
</file>

<file path=customXml/itemProps4.xml><?xml version="1.0" encoding="utf-8"?>
<ds:datastoreItem xmlns:ds="http://schemas.openxmlformats.org/officeDocument/2006/customXml" ds:itemID="{E8D7BAB7-27B5-4071-82F6-B48429D342B9}"/>
</file>

<file path=customXml/itemProps5.xml><?xml version="1.0" encoding="utf-8"?>
<ds:datastoreItem xmlns:ds="http://schemas.openxmlformats.org/officeDocument/2006/customXml" ds:itemID="{D7E95C67-553A-4477-8E46-006EF89D4D5E}"/>
</file>

<file path=docProps/app.xml><?xml version="1.0" encoding="utf-8"?>
<Properties xmlns="http://schemas.openxmlformats.org/officeDocument/2006/extended-properties" xmlns:vt="http://schemas.openxmlformats.org/officeDocument/2006/docPropsVTypes">
  <Template>Lists</Template>
  <TotalTime>2462</TotalTime>
  <Words>411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Lists</vt:lpstr>
      <vt:lpstr>Office Theme</vt:lpstr>
      <vt:lpstr>Agenda</vt:lpstr>
      <vt:lpstr>How to Use Search</vt:lpstr>
      <vt:lpstr>Demo of Search</vt:lpstr>
      <vt:lpstr>Basic Search</vt:lpstr>
      <vt:lpstr>Search on Inside</vt:lpstr>
      <vt:lpstr>Search on Connect Unauthenticated (Public)</vt:lpstr>
      <vt:lpstr>Search on Connect Authenticated</vt:lpstr>
      <vt:lpstr>Example of Basic Search</vt:lpstr>
      <vt:lpstr>Basic Search Results</vt:lpstr>
      <vt:lpstr>Refiners for Basic Search</vt:lpstr>
      <vt:lpstr>Logical Operators</vt:lpstr>
      <vt:lpstr>Logical Operators</vt:lpstr>
      <vt:lpstr>Metadata Search</vt:lpstr>
      <vt:lpstr>Transportation Project Search</vt:lpstr>
      <vt:lpstr>Exercise 1 – Search</vt:lpstr>
    </vt:vector>
  </TitlesOfParts>
  <Company>N.C.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</dc:title>
  <dc:creator>Deanna R. Springall</dc:creator>
  <cp:keywords>User Help; Training</cp:keywords>
  <cp:lastModifiedBy>Springall, Deanna R</cp:lastModifiedBy>
  <cp:revision>171</cp:revision>
  <dcterms:created xsi:type="dcterms:W3CDTF">2014-08-06T11:57:08Z</dcterms:created>
  <dcterms:modified xsi:type="dcterms:W3CDTF">2021-04-05T18:04:01Z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f4d3dcbb-fea0-4cdc-841d-685a0ffa3124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</Properties>
</file>